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22" r:id="rId24"/>
    <p:sldId id="278" r:id="rId25"/>
    <p:sldId id="280" r:id="rId26"/>
    <p:sldId id="281" r:id="rId27"/>
    <p:sldId id="282" r:id="rId28"/>
    <p:sldId id="283" r:id="rId29"/>
    <p:sldId id="385" r:id="rId30"/>
    <p:sldId id="386" r:id="rId31"/>
    <p:sldId id="387" r:id="rId32"/>
    <p:sldId id="388" r:id="rId33"/>
    <p:sldId id="397" r:id="rId34"/>
    <p:sldId id="390" r:id="rId35"/>
    <p:sldId id="391" r:id="rId36"/>
    <p:sldId id="392" r:id="rId37"/>
    <p:sldId id="393" r:id="rId38"/>
    <p:sldId id="394" r:id="rId39"/>
    <p:sldId id="395" r:id="rId40"/>
    <p:sldId id="396" r:id="rId41"/>
    <p:sldId id="398" r:id="rId42"/>
    <p:sldId id="399" r:id="rId43"/>
    <p:sldId id="400" r:id="rId44"/>
    <p:sldId id="401" r:id="rId45"/>
    <p:sldId id="402" r:id="rId46"/>
    <p:sldId id="403" r:id="rId47"/>
    <p:sldId id="404" r:id="rId48"/>
    <p:sldId id="405" r:id="rId49"/>
    <p:sldId id="406" r:id="rId50"/>
    <p:sldId id="407" r:id="rId51"/>
    <p:sldId id="412" r:id="rId52"/>
    <p:sldId id="413" r:id="rId53"/>
    <p:sldId id="408" r:id="rId54"/>
    <p:sldId id="409" r:id="rId55"/>
    <p:sldId id="410" r:id="rId56"/>
    <p:sldId id="414" r:id="rId57"/>
    <p:sldId id="415" r:id="rId58"/>
    <p:sldId id="416" r:id="rId59"/>
    <p:sldId id="417" r:id="rId60"/>
    <p:sldId id="418" r:id="rId61"/>
    <p:sldId id="421"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40037" autoAdjust="0"/>
  </p:normalViewPr>
  <p:slideViewPr>
    <p:cSldViewPr snapToGrid="0">
      <p:cViewPr varScale="1">
        <p:scale>
          <a:sx n="25" d="100"/>
          <a:sy n="25" d="100"/>
        </p:scale>
        <p:origin x="2628" y="4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04-04-2017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04-04-2017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0.58m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Han demostrado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X años consecutivos. En este caso pertenece al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absoluto.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Esta imagen corresponde al año 2016,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continúa siendo líder en este tipo de herramienta.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66640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04-04-2017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04-04-2017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04-04-2017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04-04-2017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04-04-2017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04-04-2017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04-04-2017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04-04-2017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9487</Words>
  <Application>Microsoft Office PowerPoint</Application>
  <PresentationFormat>Custom</PresentationFormat>
  <Paragraphs>622</Paragraphs>
  <Slides>58</Slides>
  <Notes>54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58</vt:i4>
      </vt:variant>
    </vt:vector>
  </HeadingPairs>
  <TitlesOfParts>
    <vt:vector size="82"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2017-04-04T23:35:14Z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